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32" y="63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6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2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3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2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58DB1-EAF3-3B4A-ADA8-EB6956D8CD9A}" type="datetimeFigureOut">
              <a:rPr lang="en-US" smtClean="0"/>
              <a:t>15/02/19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987C-39DA-3F4A-AB7C-6130D188C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7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727" y="346364"/>
            <a:ext cx="5865092" cy="9140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Health </a:t>
            </a:r>
            <a:r>
              <a:rPr lang="en-US" sz="1400" b="1" dirty="0"/>
              <a:t>Needs Assessment (HNA) for Persistent Pain </a:t>
            </a:r>
            <a:endParaRPr lang="en-US" sz="1400" dirty="0"/>
          </a:p>
          <a:p>
            <a:endParaRPr lang="hr-HR" dirty="0"/>
          </a:p>
          <a:p>
            <a:r>
              <a:rPr lang="en-US" sz="1400" b="1" dirty="0" smtClean="0"/>
              <a:t>Changing </a:t>
            </a:r>
            <a:r>
              <a:rPr lang="en-US" sz="1400" b="1" dirty="0"/>
              <a:t>how pain affects your life </a:t>
            </a:r>
            <a:endParaRPr lang="en-US" sz="1400" b="1" dirty="0" smtClean="0"/>
          </a:p>
          <a:p>
            <a:endParaRPr lang="en-US" sz="1400" dirty="0"/>
          </a:p>
          <a:p>
            <a:r>
              <a:rPr lang="en-US" sz="1200" dirty="0"/>
              <a:t>Pain can affect peoples’ lives in many ways. This check list shows some of the problems due to longstanding pain.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Please help us understand </a:t>
            </a:r>
            <a:r>
              <a:rPr lang="en-US" sz="1200" dirty="0" smtClean="0"/>
              <a:t>your problems better so as to improve </a:t>
            </a:r>
            <a:r>
              <a:rPr lang="en-US" sz="1200" dirty="0"/>
              <a:t>your quality of life and </a:t>
            </a:r>
            <a:r>
              <a:rPr lang="en-US" sz="1200" dirty="0" smtClean="0"/>
              <a:t>help you manage your symptoms </a:t>
            </a:r>
            <a:r>
              <a:rPr lang="en-US" sz="1200" dirty="0"/>
              <a:t>with more confidence.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Tick what best describes the impact of pain on your life.... </a:t>
            </a:r>
          </a:p>
          <a:p>
            <a:endParaRPr lang="en-US" sz="1200" dirty="0"/>
          </a:p>
          <a:p>
            <a:r>
              <a:rPr lang="en-US" sz="1200" b="1" dirty="0" smtClean="0"/>
              <a:t>NAME					DATE OF BIRTH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DATE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If you’ve ticked more than three, please circle the </a:t>
            </a:r>
            <a:r>
              <a:rPr lang="en-US" sz="1200" b="1" smtClean="0"/>
              <a:t>most important three</a:t>
            </a:r>
            <a:endParaRPr lang="en-US" sz="1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4378"/>
              </p:ext>
            </p:extLst>
          </p:nvPr>
        </p:nvGraphicFramePr>
        <p:xfrm>
          <a:off x="438727" y="3769978"/>
          <a:ext cx="5732319" cy="51223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1"/>
                <a:gridCol w="495300"/>
                <a:gridCol w="4729018"/>
              </a:tblGrid>
              <a:tr h="495299">
                <a:tc gridSpan="3">
                  <a:txBody>
                    <a:bodyPr/>
                    <a:lstStyle/>
                    <a:p>
                      <a:endParaRPr lang="en-US" sz="12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 you have any problems or difficulties with:-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Lack</a:t>
                      </a:r>
                      <a:r>
                        <a:rPr lang="en-US" sz="1200" baseline="0" dirty="0" smtClean="0"/>
                        <a:t> of p</a:t>
                      </a:r>
                      <a:r>
                        <a:rPr lang="en-US" sz="1200" dirty="0" smtClean="0"/>
                        <a:t>hysical fitness and difficulty exercising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isolation</a:t>
                      </a:r>
                      <a:endParaRPr lang="en-US" sz="1200" dirty="0"/>
                    </a:p>
                  </a:txBody>
                  <a:tcPr/>
                </a:tc>
              </a:tr>
              <a:tr h="2760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Knowing how to</a:t>
                      </a:r>
                      <a:r>
                        <a:rPr lang="en-US" sz="1200" baseline="0" dirty="0" smtClean="0"/>
                        <a:t> self</a:t>
                      </a:r>
                      <a:r>
                        <a:rPr lang="en-US" sz="1200" dirty="0" smtClean="0"/>
                        <a:t> manage chronic pain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Medications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mr-IN" sz="1200" baseline="0" dirty="0" smtClean="0"/>
                        <a:t>–</a:t>
                      </a:r>
                      <a:r>
                        <a:rPr lang="en-US" sz="1200" baseline="0" dirty="0" smtClean="0"/>
                        <a:t> either they’re not helping enough or side effects 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 why persistent pain happens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“Boom or bust” </a:t>
                      </a:r>
                      <a:r>
                        <a:rPr lang="mr-IN" sz="1200" dirty="0" smtClean="0"/>
                        <a:t>–</a:t>
                      </a:r>
                      <a:r>
                        <a:rPr lang="en-US" sz="1200" dirty="0" smtClean="0"/>
                        <a:t> tendencies to do too much on a good day and then</a:t>
                      </a:r>
                      <a:r>
                        <a:rPr lang="en-US" sz="1200" baseline="0" dirty="0" smtClean="0"/>
                        <a:t> paying for it the next i.e. difficulty pacing oneself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Your weight or eating well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Sleeping difficulties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Managing mood changes of depression, anger, anxiety or worry 	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difficulties with partner and family</a:t>
                      </a:r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Remaining in work or returning to work and/or training</a:t>
                      </a:r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Financial / money</a:t>
                      </a:r>
                      <a:r>
                        <a:rPr lang="en-US" sz="1200" baseline="0" dirty="0" smtClean="0"/>
                        <a:t> worries</a:t>
                      </a:r>
                      <a:endParaRPr lang="en-US" sz="1200" dirty="0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difficulties important to change, for example, concerns about housing, hobbies, leisure. Please describe here </a:t>
                      </a:r>
                    </a:p>
                    <a:p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.....................................................................................................................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56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350</Words>
  <Application>Microsoft Macintosh PowerPoint</Application>
  <PresentationFormat>A4 Paper (210x297 mm)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Huddy</dc:creator>
  <cp:lastModifiedBy>James Huddy</cp:lastModifiedBy>
  <cp:revision>6</cp:revision>
  <dcterms:created xsi:type="dcterms:W3CDTF">2019-01-19T14:22:31Z</dcterms:created>
  <dcterms:modified xsi:type="dcterms:W3CDTF">2019-02-15T14:50:40Z</dcterms:modified>
</cp:coreProperties>
</file>